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68" userDrawn="1">
          <p15:clr>
            <a:srgbClr val="A4A3A4"/>
          </p15:clr>
        </p15:guide>
        <p15:guide id="2" pos="3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1"/>
    <p:restoredTop sz="96327"/>
  </p:normalViewPr>
  <p:slideViewPr>
    <p:cSldViewPr snapToGrid="0" showGuides="1">
      <p:cViewPr>
        <p:scale>
          <a:sx n="241" d="100"/>
          <a:sy n="241" d="100"/>
        </p:scale>
        <p:origin x="1360" y="-3776"/>
      </p:cViewPr>
      <p:guideLst>
        <p:guide orient="horz" pos="6068"/>
        <p:guide pos="35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4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0803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4818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765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031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9879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62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1329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002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541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87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7E7-8B6D-044F-BB35-E997950EE35D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003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359-D311-826C-6C2E-0D3310F65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AACB-5C84-D494-EC03-AC1660314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571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96" y="3665239"/>
            <a:ext cx="3143250" cy="26217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2495148" y="4856198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2495148" y="4188490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2495148" y="3853007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1426408" y="4216805"/>
            <a:ext cx="492443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387909" y="5174026"/>
            <a:ext cx="524503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1847919" y="3748093"/>
            <a:ext cx="75061" cy="110810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1840425" y="4856198"/>
            <a:ext cx="75062" cy="7856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</p:spTree>
    <p:extLst>
      <p:ext uri="{BB962C8B-B14F-4D97-AF65-F5344CB8AC3E}">
        <p14:creationId xmlns:p14="http://schemas.microsoft.com/office/powerpoint/2010/main" val="356464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1596" y="3665239"/>
            <a:ext cx="3143250" cy="26217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2495148" y="4861977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2495148" y="4078687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1426408" y="4216805"/>
            <a:ext cx="492443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387909" y="5174026"/>
            <a:ext cx="524503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1847919" y="3748093"/>
            <a:ext cx="75061" cy="110810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1840425" y="4856198"/>
            <a:ext cx="75062" cy="7856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</p:spTree>
    <p:extLst>
      <p:ext uri="{BB962C8B-B14F-4D97-AF65-F5344CB8AC3E}">
        <p14:creationId xmlns:p14="http://schemas.microsoft.com/office/powerpoint/2010/main" val="117365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1596" y="3665239"/>
            <a:ext cx="3143250" cy="26217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2495148" y="5306976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2495148" y="4523685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1074213" y="4062309"/>
            <a:ext cx="760144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619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042152" y="4851819"/>
            <a:ext cx="792205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619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, 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1847919" y="3748093"/>
            <a:ext cx="67568" cy="775586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1840425" y="4532564"/>
            <a:ext cx="75062" cy="7856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3A88D86-5D32-7FC6-202C-306997DFEDA0}"/>
              </a:ext>
            </a:extLst>
          </p:cNvPr>
          <p:cNvSpPr/>
          <p:nvPr/>
        </p:nvSpPr>
        <p:spPr>
          <a:xfrm rot="10800000">
            <a:off x="1839462" y="5327113"/>
            <a:ext cx="75062" cy="296449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7CB23-11F7-3913-B04F-3C653494A463}"/>
              </a:ext>
            </a:extLst>
          </p:cNvPr>
          <p:cNvSpPr txBox="1"/>
          <p:nvPr/>
        </p:nvSpPr>
        <p:spPr>
          <a:xfrm>
            <a:off x="1077479" y="5401760"/>
            <a:ext cx="760144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619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DK" sz="619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</p:spTree>
    <p:extLst>
      <p:ext uri="{BB962C8B-B14F-4D97-AF65-F5344CB8AC3E}">
        <p14:creationId xmlns:p14="http://schemas.microsoft.com/office/powerpoint/2010/main" val="274338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9032-54C8-D39C-2FA5-94141808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B79A1-B17A-02C2-513C-68D0596D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0043" y="3384043"/>
            <a:ext cx="4408567" cy="36788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B87BC-FC18-331F-AB15-A9495514A715}"/>
              </a:ext>
            </a:extLst>
          </p:cNvPr>
          <p:cNvCxnSpPr>
            <a:cxnSpLocks/>
          </p:cNvCxnSpPr>
          <p:nvPr/>
        </p:nvCxnSpPr>
        <p:spPr>
          <a:xfrm>
            <a:off x="2517775" y="4588132"/>
            <a:ext cx="2857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1FB113-9C91-7A1B-3E68-137454339204}"/>
              </a:ext>
            </a:extLst>
          </p:cNvPr>
          <p:cNvSpPr txBox="1"/>
          <p:nvPr/>
        </p:nvSpPr>
        <p:spPr>
          <a:xfrm>
            <a:off x="612628" y="3931601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43780-639E-32AF-3AFB-69BB71FA1B11}"/>
              </a:ext>
            </a:extLst>
          </p:cNvPr>
          <p:cNvSpPr txBox="1"/>
          <p:nvPr/>
        </p:nvSpPr>
        <p:spPr>
          <a:xfrm>
            <a:off x="572553" y="5020568"/>
            <a:ext cx="9669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, 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D196838-0F92-C11F-43A1-B8DF180D5FB9}"/>
              </a:ext>
            </a:extLst>
          </p:cNvPr>
          <p:cNvSpPr/>
          <p:nvPr/>
        </p:nvSpPr>
        <p:spPr>
          <a:xfrm rot="10800000">
            <a:off x="1543988" y="3525306"/>
            <a:ext cx="75063" cy="1062823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433A027-7906-B466-DE35-3890DEE92577}"/>
              </a:ext>
            </a:extLst>
          </p:cNvPr>
          <p:cNvSpPr/>
          <p:nvPr/>
        </p:nvSpPr>
        <p:spPr>
          <a:xfrm rot="10800000">
            <a:off x="1543989" y="4588128"/>
            <a:ext cx="75062" cy="109536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AAC7BAE-F24B-B5D8-D522-04C86402DFE6}"/>
              </a:ext>
            </a:extLst>
          </p:cNvPr>
          <p:cNvSpPr/>
          <p:nvPr/>
        </p:nvSpPr>
        <p:spPr>
          <a:xfrm rot="10800000">
            <a:off x="1539485" y="5685740"/>
            <a:ext cx="79566" cy="451529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389F0-8C50-936C-45B2-C4DB87298716}"/>
              </a:ext>
            </a:extLst>
          </p:cNvPr>
          <p:cNvSpPr txBox="1"/>
          <p:nvPr/>
        </p:nvSpPr>
        <p:spPr>
          <a:xfrm>
            <a:off x="612627" y="5803782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676D38-296D-3D00-76DE-9C1A34DCBABB}"/>
              </a:ext>
            </a:extLst>
          </p:cNvPr>
          <p:cNvCxnSpPr>
            <a:cxnSpLocks/>
          </p:cNvCxnSpPr>
          <p:nvPr/>
        </p:nvCxnSpPr>
        <p:spPr>
          <a:xfrm>
            <a:off x="2517775" y="5683507"/>
            <a:ext cx="2857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F7739B-8412-3FD6-18D2-37C41D29AE6A}"/>
              </a:ext>
            </a:extLst>
          </p:cNvPr>
          <p:cNvSpPr txBox="1"/>
          <p:nvPr/>
        </p:nvSpPr>
        <p:spPr>
          <a:xfrm>
            <a:off x="5374887" y="6137269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blits </a:t>
            </a:r>
          </a:p>
          <a:p>
            <a:pPr algn="ctr"/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8028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BA8590-5893-1DFB-8B08-9A9F0F23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99" y="3612629"/>
            <a:ext cx="3250406" cy="2700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2542854" y="543173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2542854" y="4614049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D4AC5C-928D-B960-C066-A51D0F1E49B1}"/>
              </a:ext>
            </a:extLst>
          </p:cNvPr>
          <p:cNvSpPr txBox="1"/>
          <p:nvPr/>
        </p:nvSpPr>
        <p:spPr>
          <a:xfrm>
            <a:off x="1465784" y="5404891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4</a:t>
            </a:r>
            <a:endParaRPr lang="en-DK" sz="788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465784" y="4040561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2</a:t>
            </a:r>
            <a:endParaRPr lang="en-DK" sz="788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465784" y="4930370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3</a:t>
            </a:r>
            <a:endParaRPr lang="en-DK" sz="788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631379-82EF-B282-38BB-8CD96572BB17}"/>
              </a:ext>
            </a:extLst>
          </p:cNvPr>
          <p:cNvSpPr/>
          <p:nvPr/>
        </p:nvSpPr>
        <p:spPr>
          <a:xfrm rot="10800000">
            <a:off x="1789167" y="5452055"/>
            <a:ext cx="74356" cy="8499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791614" y="3693025"/>
            <a:ext cx="74356" cy="901429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782387" y="4641617"/>
            <a:ext cx="81137" cy="763274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</p:spTree>
    <p:extLst>
      <p:ext uri="{BB962C8B-B14F-4D97-AF65-F5344CB8AC3E}">
        <p14:creationId xmlns:p14="http://schemas.microsoft.com/office/powerpoint/2010/main" val="197279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9F26-FE42-A1C5-E3E0-B52B717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106" y="3620168"/>
            <a:ext cx="3250406" cy="2700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3357719" y="543173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3357719" y="461982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778055" y="4109910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1</a:t>
            </a:r>
            <a:endParaRPr lang="en-DK" sz="788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778055" y="4930370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2</a:t>
            </a:r>
            <a:endParaRPr lang="en-DK" sz="788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103885" y="3821333"/>
            <a:ext cx="71909" cy="7904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094657" y="4641617"/>
            <a:ext cx="81137" cy="763274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3357719" y="3803996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6A379ED-05AE-0D02-A63E-A8B572BE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32" t="18840" r="71682" b="39387"/>
          <a:stretch/>
        </p:blipFill>
        <p:spPr>
          <a:xfrm>
            <a:off x="1160651" y="3641125"/>
            <a:ext cx="1503565" cy="20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4D7534-50A1-7CF2-CEF1-11ABC07D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46" y="3618362"/>
            <a:ext cx="3250406" cy="2700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3357719" y="3940642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3357719" y="475490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854090" y="4244088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1</a:t>
            </a:r>
            <a:endParaRPr lang="en-DK" sz="788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854090" y="5064547"/>
            <a:ext cx="415498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GT-C</a:t>
            </a:r>
            <a:r>
              <a:rPr lang="en-DK" sz="788" b="1" baseline="-25000" dirty="0"/>
              <a:t>2</a:t>
            </a:r>
            <a:endParaRPr lang="en-DK" sz="788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179920" y="3955511"/>
            <a:ext cx="71909" cy="7904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170692" y="4775795"/>
            <a:ext cx="81137" cy="763274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3357719" y="3803996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96DBA169-5BB1-B4CA-8DAD-7556C785A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19" t="12390" r="59211" b="37590"/>
          <a:stretch/>
        </p:blipFill>
        <p:spPr>
          <a:xfrm>
            <a:off x="1191657" y="3597060"/>
            <a:ext cx="1430071" cy="19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DAAA1-1014-D7B0-EAD0-1A7BE1F6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97" y="3602831"/>
            <a:ext cx="3250406" cy="2700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A7F0DB-5CA7-3FCC-C9EC-26EC13ABECF1}"/>
              </a:ext>
            </a:extLst>
          </p:cNvPr>
          <p:cNvCxnSpPr>
            <a:cxnSpLocks/>
          </p:cNvCxnSpPr>
          <p:nvPr/>
        </p:nvCxnSpPr>
        <p:spPr>
          <a:xfrm>
            <a:off x="2551904" y="3986822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EFCCE-6E46-5548-CCC2-7E170EE501A6}"/>
              </a:ext>
            </a:extLst>
          </p:cNvPr>
          <p:cNvCxnSpPr>
            <a:cxnSpLocks/>
          </p:cNvCxnSpPr>
          <p:nvPr/>
        </p:nvCxnSpPr>
        <p:spPr>
          <a:xfrm>
            <a:off x="2551904" y="4772053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B09CB-5C05-E3B7-B71D-B58C7A1D02EB}"/>
              </a:ext>
            </a:extLst>
          </p:cNvPr>
          <p:cNvCxnSpPr>
            <a:cxnSpLocks/>
          </p:cNvCxnSpPr>
          <p:nvPr/>
        </p:nvCxnSpPr>
        <p:spPr>
          <a:xfrm>
            <a:off x="2551904" y="3875063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96118-E1A9-457C-C82A-3E113235985C}"/>
              </a:ext>
            </a:extLst>
          </p:cNvPr>
          <p:cNvCxnSpPr/>
          <p:nvPr/>
        </p:nvCxnSpPr>
        <p:spPr>
          <a:xfrm>
            <a:off x="1949553" y="3875063"/>
            <a:ext cx="5724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7A4E09-DE1F-6D88-1BE2-C1FE2831F352}"/>
              </a:ext>
            </a:extLst>
          </p:cNvPr>
          <p:cNvCxnSpPr/>
          <p:nvPr/>
        </p:nvCxnSpPr>
        <p:spPr>
          <a:xfrm>
            <a:off x="1949553" y="4772053"/>
            <a:ext cx="5724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2A56F-FEC7-1E9D-9560-3168AAF8B0FC}"/>
              </a:ext>
            </a:extLst>
          </p:cNvPr>
          <p:cNvCxnSpPr/>
          <p:nvPr/>
        </p:nvCxnSpPr>
        <p:spPr>
          <a:xfrm>
            <a:off x="1949553" y="5550491"/>
            <a:ext cx="5724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9DC35-7D65-E7E8-3117-7B1C6E13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97" y="3602831"/>
            <a:ext cx="3250406" cy="27003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2551904" y="4002099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2551904" y="4777146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2551904" y="3910189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1191FE-10CD-042D-6537-4B46847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97" y="3602831"/>
            <a:ext cx="3250406" cy="27003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2551904" y="395580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2551904" y="4869729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2551904" y="3879328"/>
            <a:ext cx="2040063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C2DC3-27D9-EC36-30D4-12E3BA82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93" y="3663553"/>
            <a:ext cx="3100388" cy="25788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2495148" y="4856198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2495148" y="4191725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2495148" y="3853007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1385954" y="4211025"/>
            <a:ext cx="56297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365972" y="5155123"/>
            <a:ext cx="58221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1865256" y="3748093"/>
            <a:ext cx="75061" cy="110810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1857762" y="4856198"/>
            <a:ext cx="75062" cy="7856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</p:spTree>
    <p:extLst>
      <p:ext uri="{BB962C8B-B14F-4D97-AF65-F5344CB8AC3E}">
        <p14:creationId xmlns:p14="http://schemas.microsoft.com/office/powerpoint/2010/main" val="139660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64B0B0-51DA-1CB5-4291-AB17C7E8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51" y="3665238"/>
            <a:ext cx="3131222" cy="26117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2495148" y="4856198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2495148" y="4188490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2495148" y="3853007"/>
            <a:ext cx="20387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1385954" y="4211025"/>
            <a:ext cx="56297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365972" y="5155123"/>
            <a:ext cx="58221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88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1865256" y="3748093"/>
            <a:ext cx="75061" cy="110810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1857762" y="4856198"/>
            <a:ext cx="75062" cy="7856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sz="1013"/>
          </a:p>
        </p:txBody>
      </p:sp>
    </p:spTree>
    <p:extLst>
      <p:ext uri="{BB962C8B-B14F-4D97-AF65-F5344CB8AC3E}">
        <p14:creationId xmlns:p14="http://schemas.microsoft.com/office/powerpoint/2010/main" val="29486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2012</TotalTime>
  <Words>37</Words>
  <Application>Microsoft Macintosh PowerPoint</Application>
  <PresentationFormat>A4 Paper (210x297 mm)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25</cp:revision>
  <dcterms:created xsi:type="dcterms:W3CDTF">2023-04-17T09:02:24Z</dcterms:created>
  <dcterms:modified xsi:type="dcterms:W3CDTF">2024-01-18T11:51:53Z</dcterms:modified>
</cp:coreProperties>
</file>